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36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063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714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1611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10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107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300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500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455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481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016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A25C8-EE37-4620-8CDF-50C720BC4117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C635E-4740-4B71-83B7-AED8B4DC2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98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481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493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549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37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850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Office PowerPoint</Application>
  <PresentationFormat>와이드스크린</PresentationFormat>
  <Paragraphs>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KOPO-PC</dc:creator>
  <cp:lastModifiedBy>KOPO-PC</cp:lastModifiedBy>
  <cp:revision>1</cp:revision>
  <dcterms:created xsi:type="dcterms:W3CDTF">2023-12-06T04:42:02Z</dcterms:created>
  <dcterms:modified xsi:type="dcterms:W3CDTF">2023-12-06T05:18:51Z</dcterms:modified>
</cp:coreProperties>
</file>

<file path=docProps/thumbnail.jpeg>
</file>